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6" r:id="rId19"/>
    <p:sldId id="277" r:id="rId20"/>
    <p:sldId id="26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64F31-D5A7-4ED3-AC89-DF1E9E9791D4}" type="datetimeFigureOut">
              <a:rPr lang="en-US" smtClean="0"/>
              <a:pPr/>
              <a:t>12/8/2010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B6AC5-D8BD-43B7-A11C-043754401E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://domchocolate.files.wordpress.com/2010/04/air_force_roundel3.png?w=632&amp;h=44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84" name="AutoShape 4" descr="http://domchocolate.files.wordpress.com/2010/04/air_force_roundel3.png?w=632&amp;h=44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 descr="air_force_roundel3[1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farm3.static.flickr.com/2327/3542530346_424f78c0c9.jpg?v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46482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Bell UH-1 Iroquois performing firefighting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tepup.mil.nz/nr/rdonlyres/51f8a948-d392-4527-8d53-ab8a18321061/0/c4trainer368x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66800" y="762001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VH-CTZ - </a:t>
            </a:r>
            <a:r>
              <a:rPr lang="en-US" sz="2400" b="1" dirty="0" smtClean="0">
                <a:solidFill>
                  <a:srgbClr val="FF0000"/>
                </a:solidFill>
              </a:rPr>
              <a:t>CT</a:t>
            </a:r>
            <a:r>
              <a:rPr lang="en-US" sz="2400" dirty="0" smtClean="0">
                <a:solidFill>
                  <a:srgbClr val="FF0000"/>
                </a:solidFill>
              </a:rPr>
              <a:t>-4E </a:t>
            </a:r>
            <a:r>
              <a:rPr lang="en-US" sz="2400" b="1" dirty="0" smtClean="0">
                <a:solidFill>
                  <a:srgbClr val="FF0000"/>
                </a:solidFill>
              </a:rPr>
              <a:t>Air trainer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airforce.mil.nz/nr/rdonlyres/59fc782c-32a6-4b7e-908f-85b34130bc1a/0/nh90flghtsimmo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90600" y="5105400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Nh-90 troop transport and tactical helicopter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airforce.mil.nz/nr/rdonlyres/40b4be7f-8927-443a-a412-90fadf060f2b/0/ak06001910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9200" y="8382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P-3 Orion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66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33" dur="1230" decel="100000"/>
                                        <p:tgtEl>
                                          <p:spTgt spid="26626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34" dur="1230" decel="1000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3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36" dur="1230" decel="1000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3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cdn-www.airliners.net/aviation-photos/photos/9/7/0/0759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4800" y="47244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VH-CTZ - </a:t>
            </a:r>
            <a:r>
              <a:rPr lang="en-US" sz="2400" b="1" dirty="0" smtClean="0">
                <a:solidFill>
                  <a:srgbClr val="FF0000"/>
                </a:solidFill>
              </a:rPr>
              <a:t>CT</a:t>
            </a:r>
            <a:r>
              <a:rPr lang="en-US" sz="2400" dirty="0" smtClean="0">
                <a:solidFill>
                  <a:srgbClr val="FF0000"/>
                </a:solidFill>
              </a:rPr>
              <a:t>-4E </a:t>
            </a:r>
            <a:r>
              <a:rPr lang="en-US" sz="2400" b="1" dirty="0" smtClean="0">
                <a:solidFill>
                  <a:srgbClr val="FF0000"/>
                </a:solidFill>
              </a:rPr>
              <a:t>Air trainer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taero.aero/downloads/uploadedfiles/STAero_RNZAF%20redelivery_program%20te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48006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Boeing 757-200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lh3.ggpht.com/_6G_z7pApZWE/SiNtk_Fsk4I/AAAAAAAAD-U/Gi6nZRzZ-N4/JAB_20090118_20D_4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533400"/>
            <a:ext cx="3886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VH-CTZ - </a:t>
            </a:r>
            <a:r>
              <a:rPr lang="en-US" sz="2400" b="1" dirty="0" smtClean="0">
                <a:solidFill>
                  <a:srgbClr val="FF0000"/>
                </a:solidFill>
              </a:rPr>
              <a:t>CT</a:t>
            </a:r>
            <a:r>
              <a:rPr lang="en-US" sz="2400" dirty="0" smtClean="0">
                <a:solidFill>
                  <a:srgbClr val="FF0000"/>
                </a:solidFill>
              </a:rPr>
              <a:t>-4E </a:t>
            </a:r>
            <a:r>
              <a:rPr lang="en-US" sz="2400" b="1" dirty="0" smtClean="0">
                <a:solidFill>
                  <a:srgbClr val="FF0000"/>
                </a:solidFill>
              </a:rPr>
              <a:t>Air trainer performing aerobatics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.pbase.com/u17/danox/upload/39147503.UH1HIroquoi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" y="-1"/>
            <a:ext cx="9144002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71800" y="533400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Bell UH-1 Iroquois performing aerobatics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nzdf.mil.nz/nr/rdonlyres/85817cd9-73ba-414d-874c-410fee5a9a06/0/oh09002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29000" y="8382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Bell UH-1 Iroquois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airforce.mil.nz/nr/rdonlyres/ed87dedb-485b-4a87-89db-af9609258057/0/p3im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990600"/>
            <a:ext cx="190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P-3 Orion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On the ice</a:t>
            </a:r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rench1smog.com/pictures2/488sqdn_rnzaf_hur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en-NZ" sz="13800" dirty="0" smtClean="0">
                <a:solidFill>
                  <a:srgbClr val="FF0000"/>
                </a:solidFill>
              </a:rPr>
              <a:t>RNZAF</a:t>
            </a:r>
            <a:br>
              <a:rPr lang="en-NZ" sz="13800" dirty="0" smtClean="0">
                <a:solidFill>
                  <a:srgbClr val="FF0000"/>
                </a:solidFill>
              </a:rPr>
            </a:br>
            <a:r>
              <a:rPr lang="en-NZ" sz="13800" dirty="0" smtClean="0">
                <a:solidFill>
                  <a:srgbClr val="FF0000"/>
                </a:solidFill>
              </a:rPr>
              <a:t> </a:t>
            </a:r>
            <a:br>
              <a:rPr lang="en-NZ" sz="13800" dirty="0" smtClean="0">
                <a:solidFill>
                  <a:srgbClr val="FF0000"/>
                </a:solidFill>
              </a:rPr>
            </a:br>
            <a:r>
              <a:rPr lang="en-NZ" sz="13800" dirty="0" smtClean="0">
                <a:solidFill>
                  <a:srgbClr val="FF0000"/>
                </a:solidFill>
              </a:rPr>
              <a:t>photos</a:t>
            </a:r>
            <a:endParaRPr lang="en-US" sz="138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://domchocolate.files.wordpress.com/2010/04/air_force_roundel3.png?w=632&amp;h=44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84" name="AutoShape 4" descr="http://domchocolate.files.wordpress.com/2010/04/air_force_roundel3.png?w=632&amp;h=447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 descr="air_force_roundel3[1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334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RNZAF emblem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irforce.mil.nz/nr/rdonlyres/67c91b53-0eee-4b8c-9c65-992da699c30d/0/wb090255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4"/>
            <a:ext cx="9144000" cy="68568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57600" y="5750004"/>
            <a:ext cx="160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drill</a:t>
            </a:r>
            <a:endParaRPr lang="en-US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3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.scoop.co.nz/stories/images/0705/594e0f75e4786cadeac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24600" y="4419600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C-130 dropping flares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airforce.mil.nz/nr/rdonlyres/c92946db-2599-410f-aa65-a4263769b5b6/0/nh90ei_01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4191000"/>
            <a:ext cx="175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Nh-90 troop transport and tactical helicopter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5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ianbrodie.net/aero/aero/air_files/_IJB03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67000" y="5943600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VH-CTZ - </a:t>
            </a:r>
            <a:r>
              <a:rPr lang="en-US" sz="2800" b="1" dirty="0" smtClean="0">
                <a:solidFill>
                  <a:srgbClr val="FF0000"/>
                </a:solidFill>
              </a:rPr>
              <a:t>CT</a:t>
            </a:r>
            <a:r>
              <a:rPr lang="en-US" sz="2800" dirty="0" smtClean="0">
                <a:solidFill>
                  <a:srgbClr val="FF0000"/>
                </a:solidFill>
              </a:rPr>
              <a:t>-4E </a:t>
            </a:r>
            <a:r>
              <a:rPr lang="en-US" sz="2800" b="1" dirty="0" smtClean="0">
                <a:solidFill>
                  <a:srgbClr val="FF0000"/>
                </a:solidFill>
              </a:rPr>
              <a:t>Air trainer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://upload.wikimedia.org/wikipedia/commons/6/6f/RNZAF.transport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60" name="AutoShape 4" descr="http://upload.wikimedia.org/wikipedia/commons/6/6f/RNZAF.transport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62" name="AutoShape 6" descr="http://upload.wikimedia.org/wikipedia/commons/6/6f/RNZAF.transport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" name="Picture 4" descr="RNZAF_transpor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7620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C-130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rot="16200000" flipH="1">
            <a:off x="1290310" y="1671310"/>
            <a:ext cx="2905780" cy="2133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57600" y="533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Boeing 757-200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 rot="16200000" flipH="1">
            <a:off x="4117033" y="1678632"/>
            <a:ext cx="1443335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29000" y="57150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P-3 Orion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>
            <a:stCxn id="16" idx="1"/>
          </p:cNvCxnSpPr>
          <p:nvPr/>
        </p:nvCxnSpPr>
        <p:spPr>
          <a:xfrm rot="10800000">
            <a:off x="1066800" y="3200400"/>
            <a:ext cx="2362200" cy="2806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3"/>
          </p:cNvCxnSpPr>
          <p:nvPr/>
        </p:nvCxnSpPr>
        <p:spPr>
          <a:xfrm flipV="1">
            <a:off x="5334000" y="3124200"/>
            <a:ext cx="2362200" cy="2883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decel="100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2" grpId="0"/>
      <p:bldP spid="12" grpId="1"/>
      <p:bldP spid="16" grpId="0"/>
      <p:bldP spid="1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static2.stuff.co.nz/1191841200/671/7767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AutoShape 4" descr="http://static2.stuff.co.nz/1191841200/671/7767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 descr="7767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37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00" y="228601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C-130 flying over Auckland harbor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arm4.static.flickr.com/3385/3633711618_9def41a8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4572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WW2 p40 </a:t>
            </a:r>
            <a:r>
              <a:rPr lang="en-US" sz="2400" smtClean="0">
                <a:solidFill>
                  <a:srgbClr val="FF0000"/>
                </a:solidFill>
              </a:rPr>
              <a:t>kittyhawk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76</Words>
  <Application>Microsoft Office PowerPoint</Application>
  <PresentationFormat>On-screen Show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RNZAF   photos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Riccarton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Rnzaf photo’s</dc:title>
  <dc:creator>taylorsibley</dc:creator>
  <cp:lastModifiedBy>cb</cp:lastModifiedBy>
  <cp:revision>26</cp:revision>
  <dcterms:created xsi:type="dcterms:W3CDTF">2010-12-05T20:10:58Z</dcterms:created>
  <dcterms:modified xsi:type="dcterms:W3CDTF">2010-12-07T22:12:35Z</dcterms:modified>
</cp:coreProperties>
</file>